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0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3BA25-9322-4950-9C8A-D93D7463892B}" type="datetimeFigureOut">
              <a:rPr lang="tr-TR" smtClean="0"/>
              <a:t>21.08.2023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A85BE-2406-435F-B6E1-AA99AE0FD4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6868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3BA25-9322-4950-9C8A-D93D7463892B}" type="datetimeFigureOut">
              <a:rPr lang="tr-TR" smtClean="0"/>
              <a:t>21.08.2023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A85BE-2406-435F-B6E1-AA99AE0FD4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5867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3BA25-9322-4950-9C8A-D93D7463892B}" type="datetimeFigureOut">
              <a:rPr lang="tr-TR" smtClean="0"/>
              <a:t>21.08.2023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A85BE-2406-435F-B6E1-AA99AE0FD4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9017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3BA25-9322-4950-9C8A-D93D7463892B}" type="datetimeFigureOut">
              <a:rPr lang="tr-TR" smtClean="0"/>
              <a:t>21.08.2023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A85BE-2406-435F-B6E1-AA99AE0FD4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7474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3BA25-9322-4950-9C8A-D93D7463892B}" type="datetimeFigureOut">
              <a:rPr lang="tr-TR" smtClean="0"/>
              <a:t>21.08.2023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A85BE-2406-435F-B6E1-AA99AE0FD4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218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3BA25-9322-4950-9C8A-D93D7463892B}" type="datetimeFigureOut">
              <a:rPr lang="tr-TR" smtClean="0"/>
              <a:t>21.08.2023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A85BE-2406-435F-B6E1-AA99AE0FD4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1365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3BA25-9322-4950-9C8A-D93D7463892B}" type="datetimeFigureOut">
              <a:rPr lang="tr-TR" smtClean="0"/>
              <a:t>21.08.2023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A85BE-2406-435F-B6E1-AA99AE0FD4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0938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3BA25-9322-4950-9C8A-D93D7463892B}" type="datetimeFigureOut">
              <a:rPr lang="tr-TR" smtClean="0"/>
              <a:t>21.08.2023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A85BE-2406-435F-B6E1-AA99AE0FD4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4795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3BA25-9322-4950-9C8A-D93D7463892B}" type="datetimeFigureOut">
              <a:rPr lang="tr-TR" smtClean="0"/>
              <a:t>21.08.2023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A85BE-2406-435F-B6E1-AA99AE0FD4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8595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3BA25-9322-4950-9C8A-D93D7463892B}" type="datetimeFigureOut">
              <a:rPr lang="tr-TR" smtClean="0"/>
              <a:t>21.08.2023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A85BE-2406-435F-B6E1-AA99AE0FD4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2314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3BA25-9322-4950-9C8A-D93D7463892B}" type="datetimeFigureOut">
              <a:rPr lang="tr-TR" smtClean="0"/>
              <a:t>21.08.2023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A85BE-2406-435F-B6E1-AA99AE0FD4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8709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3BA25-9322-4950-9C8A-D93D7463892B}" type="datetimeFigureOut">
              <a:rPr lang="tr-TR" smtClean="0"/>
              <a:t>21.08.2023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A85BE-2406-435F-B6E1-AA99AE0FD4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7554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 descr="metin, ekran görüntüsü, yazı tipi, mektup, harf içeren bir resim&#10;&#10;Açıklama otomatik olarak oluşturuldu">
            <a:extLst>
              <a:ext uri="{FF2B5EF4-FFF2-40B4-BE49-F238E27FC236}">
                <a16:creationId xmlns:a16="http://schemas.microsoft.com/office/drawing/2014/main" id="{A87BF283-85C8-EC10-7D27-94C62BF637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695" y="899477"/>
            <a:ext cx="1801368" cy="5760720"/>
          </a:xfrm>
          <a:prstGeom prst="rect">
            <a:avLst/>
          </a:prstGeom>
        </p:spPr>
      </p:pic>
      <p:sp>
        <p:nvSpPr>
          <p:cNvPr id="8" name="Metin kutusu 7">
            <a:extLst>
              <a:ext uri="{FF2B5EF4-FFF2-40B4-BE49-F238E27FC236}">
                <a16:creationId xmlns:a16="http://schemas.microsoft.com/office/drawing/2014/main" id="{3881751E-D200-425B-7634-37A27157A8E0}"/>
              </a:ext>
            </a:extLst>
          </p:cNvPr>
          <p:cNvSpPr txBox="1"/>
          <p:nvPr/>
        </p:nvSpPr>
        <p:spPr>
          <a:xfrm>
            <a:off x="1320802" y="3602184"/>
            <a:ext cx="9756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/>
              <a:t>Konusu</a:t>
            </a:r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B333A361-925E-A58C-9928-720FC79A0FF8}"/>
              </a:ext>
            </a:extLst>
          </p:cNvPr>
          <p:cNvSpPr txBox="1"/>
          <p:nvPr/>
        </p:nvSpPr>
        <p:spPr>
          <a:xfrm>
            <a:off x="1482434" y="5158513"/>
            <a:ext cx="6719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/>
              <a:t>Birimi</a:t>
            </a:r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F1F689C4-75FA-137F-FB66-C1FC8BEE847F}"/>
              </a:ext>
            </a:extLst>
          </p:cNvPr>
          <p:cNvSpPr txBox="1"/>
          <p:nvPr/>
        </p:nvSpPr>
        <p:spPr>
          <a:xfrm>
            <a:off x="1477819" y="5495636"/>
            <a:ext cx="6719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/>
              <a:t>Birimi</a:t>
            </a: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7F74FA18-517B-E27B-EA72-9175A7935387}"/>
              </a:ext>
            </a:extLst>
          </p:cNvPr>
          <p:cNvSpPr txBox="1"/>
          <p:nvPr/>
        </p:nvSpPr>
        <p:spPr>
          <a:xfrm>
            <a:off x="1408552" y="5906647"/>
            <a:ext cx="8175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dirty="0"/>
              <a:t>Dosya No:</a:t>
            </a:r>
          </a:p>
        </p:txBody>
      </p:sp>
      <p:pic>
        <p:nvPicPr>
          <p:cNvPr id="12" name="Resim 11" descr="metin, ekran görüntüsü, yazı tipi, mektup, harf içeren bir resim&#10;&#10;Açıklama otomatik olarak oluşturuldu">
            <a:extLst>
              <a:ext uri="{FF2B5EF4-FFF2-40B4-BE49-F238E27FC236}">
                <a16:creationId xmlns:a16="http://schemas.microsoft.com/office/drawing/2014/main" id="{03318C55-544A-D08E-B3D4-C62DAA4689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4163" y="894863"/>
            <a:ext cx="1801368" cy="5760720"/>
          </a:xfrm>
          <a:prstGeom prst="rect">
            <a:avLst/>
          </a:prstGeom>
        </p:spPr>
      </p:pic>
      <p:sp>
        <p:nvSpPr>
          <p:cNvPr id="13" name="Metin kutusu 12">
            <a:extLst>
              <a:ext uri="{FF2B5EF4-FFF2-40B4-BE49-F238E27FC236}">
                <a16:creationId xmlns:a16="http://schemas.microsoft.com/office/drawing/2014/main" id="{8DC92621-6B16-5597-665A-7F74BDEA0CBC}"/>
              </a:ext>
            </a:extLst>
          </p:cNvPr>
          <p:cNvSpPr txBox="1"/>
          <p:nvPr/>
        </p:nvSpPr>
        <p:spPr>
          <a:xfrm>
            <a:off x="3117270" y="3597570"/>
            <a:ext cx="9756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/>
              <a:t>Konusu</a:t>
            </a:r>
          </a:p>
        </p:txBody>
      </p:sp>
      <p:sp>
        <p:nvSpPr>
          <p:cNvPr id="14" name="Metin kutusu 13">
            <a:extLst>
              <a:ext uri="{FF2B5EF4-FFF2-40B4-BE49-F238E27FC236}">
                <a16:creationId xmlns:a16="http://schemas.microsoft.com/office/drawing/2014/main" id="{4BB52F13-DF82-9C26-DADD-5347B486CDCA}"/>
              </a:ext>
            </a:extLst>
          </p:cNvPr>
          <p:cNvSpPr txBox="1"/>
          <p:nvPr/>
        </p:nvSpPr>
        <p:spPr>
          <a:xfrm>
            <a:off x="3278902" y="5153899"/>
            <a:ext cx="6719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/>
              <a:t>Birimi</a:t>
            </a:r>
          </a:p>
        </p:txBody>
      </p:sp>
      <p:sp>
        <p:nvSpPr>
          <p:cNvPr id="15" name="Metin kutusu 14">
            <a:extLst>
              <a:ext uri="{FF2B5EF4-FFF2-40B4-BE49-F238E27FC236}">
                <a16:creationId xmlns:a16="http://schemas.microsoft.com/office/drawing/2014/main" id="{B5BBFA3C-5B69-D627-A7D9-BED22FD49E4B}"/>
              </a:ext>
            </a:extLst>
          </p:cNvPr>
          <p:cNvSpPr txBox="1"/>
          <p:nvPr/>
        </p:nvSpPr>
        <p:spPr>
          <a:xfrm>
            <a:off x="3274287" y="5491022"/>
            <a:ext cx="6719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/>
              <a:t>Birimi</a:t>
            </a:r>
          </a:p>
        </p:txBody>
      </p:sp>
      <p:sp>
        <p:nvSpPr>
          <p:cNvPr id="16" name="Metin kutusu 15">
            <a:extLst>
              <a:ext uri="{FF2B5EF4-FFF2-40B4-BE49-F238E27FC236}">
                <a16:creationId xmlns:a16="http://schemas.microsoft.com/office/drawing/2014/main" id="{B862584F-E913-FBB5-3167-D4C27E1720B2}"/>
              </a:ext>
            </a:extLst>
          </p:cNvPr>
          <p:cNvSpPr txBox="1"/>
          <p:nvPr/>
        </p:nvSpPr>
        <p:spPr>
          <a:xfrm>
            <a:off x="3205020" y="5902033"/>
            <a:ext cx="8175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dirty="0"/>
              <a:t>Dosya No:</a:t>
            </a:r>
          </a:p>
        </p:txBody>
      </p:sp>
      <p:pic>
        <p:nvPicPr>
          <p:cNvPr id="17" name="Resim 16" descr="metin, ekran görüntüsü, yazı tipi, mektup, harf içeren bir resim&#10;&#10;Açıklama otomatik olarak oluşturuldu">
            <a:extLst>
              <a:ext uri="{FF2B5EF4-FFF2-40B4-BE49-F238E27FC236}">
                <a16:creationId xmlns:a16="http://schemas.microsoft.com/office/drawing/2014/main" id="{3CC49781-561B-EB91-9DBD-94D37C2C2D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5531" y="894855"/>
            <a:ext cx="1801368" cy="5760720"/>
          </a:xfrm>
          <a:prstGeom prst="rect">
            <a:avLst/>
          </a:prstGeom>
        </p:spPr>
      </p:pic>
      <p:sp>
        <p:nvSpPr>
          <p:cNvPr id="18" name="Metin kutusu 17">
            <a:extLst>
              <a:ext uri="{FF2B5EF4-FFF2-40B4-BE49-F238E27FC236}">
                <a16:creationId xmlns:a16="http://schemas.microsoft.com/office/drawing/2014/main" id="{6E8573CE-FEFB-3CB0-9814-C755319F9C5B}"/>
              </a:ext>
            </a:extLst>
          </p:cNvPr>
          <p:cNvSpPr txBox="1"/>
          <p:nvPr/>
        </p:nvSpPr>
        <p:spPr>
          <a:xfrm>
            <a:off x="4918638" y="3597562"/>
            <a:ext cx="9756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/>
              <a:t>Konusu</a:t>
            </a:r>
          </a:p>
        </p:txBody>
      </p:sp>
      <p:sp>
        <p:nvSpPr>
          <p:cNvPr id="19" name="Metin kutusu 18">
            <a:extLst>
              <a:ext uri="{FF2B5EF4-FFF2-40B4-BE49-F238E27FC236}">
                <a16:creationId xmlns:a16="http://schemas.microsoft.com/office/drawing/2014/main" id="{A4670554-07B3-FFB1-8D0E-5B113CDB4E1F}"/>
              </a:ext>
            </a:extLst>
          </p:cNvPr>
          <p:cNvSpPr txBox="1"/>
          <p:nvPr/>
        </p:nvSpPr>
        <p:spPr>
          <a:xfrm>
            <a:off x="5080270" y="5153891"/>
            <a:ext cx="6719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/>
              <a:t>Birimi</a:t>
            </a:r>
          </a:p>
        </p:txBody>
      </p:sp>
      <p:sp>
        <p:nvSpPr>
          <p:cNvPr id="20" name="Metin kutusu 19">
            <a:extLst>
              <a:ext uri="{FF2B5EF4-FFF2-40B4-BE49-F238E27FC236}">
                <a16:creationId xmlns:a16="http://schemas.microsoft.com/office/drawing/2014/main" id="{DE13315E-38BD-19F3-BEC2-BB38CEE4B322}"/>
              </a:ext>
            </a:extLst>
          </p:cNvPr>
          <p:cNvSpPr txBox="1"/>
          <p:nvPr/>
        </p:nvSpPr>
        <p:spPr>
          <a:xfrm>
            <a:off x="5075655" y="5491014"/>
            <a:ext cx="6719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/>
              <a:t>Birimi</a:t>
            </a:r>
          </a:p>
        </p:txBody>
      </p:sp>
      <p:sp>
        <p:nvSpPr>
          <p:cNvPr id="21" name="Metin kutusu 20">
            <a:extLst>
              <a:ext uri="{FF2B5EF4-FFF2-40B4-BE49-F238E27FC236}">
                <a16:creationId xmlns:a16="http://schemas.microsoft.com/office/drawing/2014/main" id="{DA198559-9D59-C602-0CEA-B38B61715FA5}"/>
              </a:ext>
            </a:extLst>
          </p:cNvPr>
          <p:cNvSpPr txBox="1"/>
          <p:nvPr/>
        </p:nvSpPr>
        <p:spPr>
          <a:xfrm>
            <a:off x="5006388" y="5902025"/>
            <a:ext cx="8175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dirty="0"/>
              <a:t>Dosya No:</a:t>
            </a:r>
          </a:p>
        </p:txBody>
      </p:sp>
      <p:pic>
        <p:nvPicPr>
          <p:cNvPr id="22" name="Resim 21" descr="metin, ekran görüntüsü, yazı tipi, mektup, harf içeren bir resim&#10;&#10;Açıklama otomatik olarak oluşturuldu">
            <a:extLst>
              <a:ext uri="{FF2B5EF4-FFF2-40B4-BE49-F238E27FC236}">
                <a16:creationId xmlns:a16="http://schemas.microsoft.com/office/drawing/2014/main" id="{0D73A5B8-44B4-ED46-7D03-059FAE2801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1235" y="899477"/>
            <a:ext cx="1801368" cy="5760720"/>
          </a:xfrm>
          <a:prstGeom prst="rect">
            <a:avLst/>
          </a:prstGeom>
        </p:spPr>
      </p:pic>
      <p:sp>
        <p:nvSpPr>
          <p:cNvPr id="23" name="Metin kutusu 22">
            <a:extLst>
              <a:ext uri="{FF2B5EF4-FFF2-40B4-BE49-F238E27FC236}">
                <a16:creationId xmlns:a16="http://schemas.microsoft.com/office/drawing/2014/main" id="{3B15E1E5-2DB4-3841-9B65-A17A00F29570}"/>
              </a:ext>
            </a:extLst>
          </p:cNvPr>
          <p:cNvSpPr txBox="1"/>
          <p:nvPr/>
        </p:nvSpPr>
        <p:spPr>
          <a:xfrm>
            <a:off x="6724342" y="3602184"/>
            <a:ext cx="9756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/>
              <a:t>Konusu</a:t>
            </a:r>
          </a:p>
        </p:txBody>
      </p:sp>
      <p:sp>
        <p:nvSpPr>
          <p:cNvPr id="24" name="Metin kutusu 23">
            <a:extLst>
              <a:ext uri="{FF2B5EF4-FFF2-40B4-BE49-F238E27FC236}">
                <a16:creationId xmlns:a16="http://schemas.microsoft.com/office/drawing/2014/main" id="{9FC3DBA9-CB53-2048-2A57-A93E758A12E7}"/>
              </a:ext>
            </a:extLst>
          </p:cNvPr>
          <p:cNvSpPr txBox="1"/>
          <p:nvPr/>
        </p:nvSpPr>
        <p:spPr>
          <a:xfrm>
            <a:off x="6885974" y="5158513"/>
            <a:ext cx="6719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/>
              <a:t>Birimi</a:t>
            </a:r>
          </a:p>
        </p:txBody>
      </p:sp>
      <p:sp>
        <p:nvSpPr>
          <p:cNvPr id="25" name="Metin kutusu 24">
            <a:extLst>
              <a:ext uri="{FF2B5EF4-FFF2-40B4-BE49-F238E27FC236}">
                <a16:creationId xmlns:a16="http://schemas.microsoft.com/office/drawing/2014/main" id="{719DD0B0-A5CD-FB71-81A5-2D33EE65BE80}"/>
              </a:ext>
            </a:extLst>
          </p:cNvPr>
          <p:cNvSpPr txBox="1"/>
          <p:nvPr/>
        </p:nvSpPr>
        <p:spPr>
          <a:xfrm>
            <a:off x="6881359" y="5495636"/>
            <a:ext cx="6719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/>
              <a:t>Birimi</a:t>
            </a:r>
          </a:p>
        </p:txBody>
      </p:sp>
      <p:sp>
        <p:nvSpPr>
          <p:cNvPr id="26" name="Metin kutusu 25">
            <a:extLst>
              <a:ext uri="{FF2B5EF4-FFF2-40B4-BE49-F238E27FC236}">
                <a16:creationId xmlns:a16="http://schemas.microsoft.com/office/drawing/2014/main" id="{5595891F-86E7-171F-F0DD-083017E321AD}"/>
              </a:ext>
            </a:extLst>
          </p:cNvPr>
          <p:cNvSpPr txBox="1"/>
          <p:nvPr/>
        </p:nvSpPr>
        <p:spPr>
          <a:xfrm>
            <a:off x="6812092" y="5906647"/>
            <a:ext cx="8175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dirty="0"/>
              <a:t>Dosya No:</a:t>
            </a:r>
          </a:p>
        </p:txBody>
      </p:sp>
      <p:pic>
        <p:nvPicPr>
          <p:cNvPr id="27" name="Resim 26" descr="metin, ekran görüntüsü, yazı tipi, mektup, harf içeren bir resim&#10;&#10;Açıklama otomatik olarak oluşturuldu">
            <a:extLst>
              <a:ext uri="{FF2B5EF4-FFF2-40B4-BE49-F238E27FC236}">
                <a16:creationId xmlns:a16="http://schemas.microsoft.com/office/drawing/2014/main" id="{E821DF65-55E3-CEA6-DEE2-DBC10A72BB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7710" y="894855"/>
            <a:ext cx="1801368" cy="5760720"/>
          </a:xfrm>
          <a:prstGeom prst="rect">
            <a:avLst/>
          </a:prstGeom>
        </p:spPr>
      </p:pic>
      <p:sp>
        <p:nvSpPr>
          <p:cNvPr id="28" name="Metin kutusu 27">
            <a:extLst>
              <a:ext uri="{FF2B5EF4-FFF2-40B4-BE49-F238E27FC236}">
                <a16:creationId xmlns:a16="http://schemas.microsoft.com/office/drawing/2014/main" id="{269681C5-7980-1A42-18B1-D38A92462FAF}"/>
              </a:ext>
            </a:extLst>
          </p:cNvPr>
          <p:cNvSpPr txBox="1"/>
          <p:nvPr/>
        </p:nvSpPr>
        <p:spPr>
          <a:xfrm>
            <a:off x="8520817" y="3597562"/>
            <a:ext cx="9756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/>
              <a:t>Konusu</a:t>
            </a:r>
          </a:p>
        </p:txBody>
      </p:sp>
      <p:sp>
        <p:nvSpPr>
          <p:cNvPr id="29" name="Metin kutusu 28">
            <a:extLst>
              <a:ext uri="{FF2B5EF4-FFF2-40B4-BE49-F238E27FC236}">
                <a16:creationId xmlns:a16="http://schemas.microsoft.com/office/drawing/2014/main" id="{142B5C2A-4B40-3138-B237-817EB2BBEBD8}"/>
              </a:ext>
            </a:extLst>
          </p:cNvPr>
          <p:cNvSpPr txBox="1"/>
          <p:nvPr/>
        </p:nvSpPr>
        <p:spPr>
          <a:xfrm>
            <a:off x="8682449" y="5153891"/>
            <a:ext cx="6719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/>
              <a:t>Birimi</a:t>
            </a:r>
          </a:p>
        </p:txBody>
      </p:sp>
      <p:sp>
        <p:nvSpPr>
          <p:cNvPr id="30" name="Metin kutusu 29">
            <a:extLst>
              <a:ext uri="{FF2B5EF4-FFF2-40B4-BE49-F238E27FC236}">
                <a16:creationId xmlns:a16="http://schemas.microsoft.com/office/drawing/2014/main" id="{D14843D2-BB3C-6E0E-455A-C28A6E73C171}"/>
              </a:ext>
            </a:extLst>
          </p:cNvPr>
          <p:cNvSpPr txBox="1"/>
          <p:nvPr/>
        </p:nvSpPr>
        <p:spPr>
          <a:xfrm>
            <a:off x="8677834" y="5491014"/>
            <a:ext cx="6719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/>
              <a:t>Birimi</a:t>
            </a:r>
          </a:p>
        </p:txBody>
      </p:sp>
      <p:sp>
        <p:nvSpPr>
          <p:cNvPr id="31" name="Metin kutusu 30">
            <a:extLst>
              <a:ext uri="{FF2B5EF4-FFF2-40B4-BE49-F238E27FC236}">
                <a16:creationId xmlns:a16="http://schemas.microsoft.com/office/drawing/2014/main" id="{15EDA398-02A0-7655-000E-93ED7E944B16}"/>
              </a:ext>
            </a:extLst>
          </p:cNvPr>
          <p:cNvSpPr txBox="1"/>
          <p:nvPr/>
        </p:nvSpPr>
        <p:spPr>
          <a:xfrm>
            <a:off x="8608567" y="5902025"/>
            <a:ext cx="8175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dirty="0"/>
              <a:t>Dosya No:</a:t>
            </a:r>
          </a:p>
        </p:txBody>
      </p:sp>
      <p:sp>
        <p:nvSpPr>
          <p:cNvPr id="32" name="Metin kutusu 31">
            <a:extLst>
              <a:ext uri="{FF2B5EF4-FFF2-40B4-BE49-F238E27FC236}">
                <a16:creationId xmlns:a16="http://schemas.microsoft.com/office/drawing/2014/main" id="{EF306DF5-0E02-EADE-A573-65B7916E82B2}"/>
              </a:ext>
            </a:extLst>
          </p:cNvPr>
          <p:cNvSpPr txBox="1"/>
          <p:nvPr/>
        </p:nvSpPr>
        <p:spPr>
          <a:xfrm>
            <a:off x="1477826" y="6197589"/>
            <a:ext cx="498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dirty="0"/>
              <a:t>2023</a:t>
            </a:r>
          </a:p>
        </p:txBody>
      </p:sp>
      <p:sp>
        <p:nvSpPr>
          <p:cNvPr id="33" name="Metin kutusu 32">
            <a:extLst>
              <a:ext uri="{FF2B5EF4-FFF2-40B4-BE49-F238E27FC236}">
                <a16:creationId xmlns:a16="http://schemas.microsoft.com/office/drawing/2014/main" id="{BDA107B7-66A1-7D28-798C-275ACF687984}"/>
              </a:ext>
            </a:extLst>
          </p:cNvPr>
          <p:cNvSpPr txBox="1"/>
          <p:nvPr/>
        </p:nvSpPr>
        <p:spPr>
          <a:xfrm>
            <a:off x="3320482" y="6202208"/>
            <a:ext cx="498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dirty="0"/>
              <a:t>2023</a:t>
            </a:r>
          </a:p>
        </p:txBody>
      </p:sp>
      <p:sp>
        <p:nvSpPr>
          <p:cNvPr id="34" name="Metin kutusu 33">
            <a:extLst>
              <a:ext uri="{FF2B5EF4-FFF2-40B4-BE49-F238E27FC236}">
                <a16:creationId xmlns:a16="http://schemas.microsoft.com/office/drawing/2014/main" id="{78EC3A0C-4241-387E-9F97-084C3CED3781}"/>
              </a:ext>
            </a:extLst>
          </p:cNvPr>
          <p:cNvSpPr txBox="1"/>
          <p:nvPr/>
        </p:nvSpPr>
        <p:spPr>
          <a:xfrm>
            <a:off x="5144666" y="6197593"/>
            <a:ext cx="498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dirty="0"/>
              <a:t>2023</a:t>
            </a:r>
          </a:p>
        </p:txBody>
      </p:sp>
      <p:sp>
        <p:nvSpPr>
          <p:cNvPr id="35" name="Metin kutusu 34">
            <a:extLst>
              <a:ext uri="{FF2B5EF4-FFF2-40B4-BE49-F238E27FC236}">
                <a16:creationId xmlns:a16="http://schemas.microsoft.com/office/drawing/2014/main" id="{C067AA56-2097-FC82-2F34-FB6CDC41D93C}"/>
              </a:ext>
            </a:extLst>
          </p:cNvPr>
          <p:cNvSpPr txBox="1"/>
          <p:nvPr/>
        </p:nvSpPr>
        <p:spPr>
          <a:xfrm>
            <a:off x="6945759" y="6197592"/>
            <a:ext cx="498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dirty="0"/>
              <a:t>2023</a:t>
            </a:r>
          </a:p>
        </p:txBody>
      </p:sp>
      <p:sp>
        <p:nvSpPr>
          <p:cNvPr id="36" name="Metin kutusu 35">
            <a:extLst>
              <a:ext uri="{FF2B5EF4-FFF2-40B4-BE49-F238E27FC236}">
                <a16:creationId xmlns:a16="http://schemas.microsoft.com/office/drawing/2014/main" id="{C9F1BEDD-1068-727F-3393-07C059F1994A}"/>
              </a:ext>
            </a:extLst>
          </p:cNvPr>
          <p:cNvSpPr txBox="1"/>
          <p:nvPr/>
        </p:nvSpPr>
        <p:spPr>
          <a:xfrm>
            <a:off x="8760699" y="6202214"/>
            <a:ext cx="498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dirty="0"/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886850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 descr="metin, logo, grafik, tasarım içeren bir resim&#10;&#10;Açıklama otomatik olarak oluşturuldu">
            <a:extLst>
              <a:ext uri="{FF2B5EF4-FFF2-40B4-BE49-F238E27FC236}">
                <a16:creationId xmlns:a16="http://schemas.microsoft.com/office/drawing/2014/main" id="{92EDBFD7-FF66-2C1D-9AAE-363FF8B60F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453" y="899477"/>
            <a:ext cx="1258824" cy="5760720"/>
          </a:xfrm>
          <a:prstGeom prst="rect">
            <a:avLst/>
          </a:prstGeom>
        </p:spPr>
      </p:pic>
      <p:sp>
        <p:nvSpPr>
          <p:cNvPr id="4" name="Metin kutusu 3">
            <a:extLst>
              <a:ext uri="{FF2B5EF4-FFF2-40B4-BE49-F238E27FC236}">
                <a16:creationId xmlns:a16="http://schemas.microsoft.com/office/drawing/2014/main" id="{3E071F63-9F2C-3F02-096E-380620F83B14}"/>
              </a:ext>
            </a:extLst>
          </p:cNvPr>
          <p:cNvSpPr txBox="1"/>
          <p:nvPr/>
        </p:nvSpPr>
        <p:spPr>
          <a:xfrm rot="5400000">
            <a:off x="487577" y="3870034"/>
            <a:ext cx="9756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/>
              <a:t>Konusu</a:t>
            </a:r>
          </a:p>
          <a:p>
            <a:pPr algn="ctr"/>
            <a:r>
              <a:rPr lang="tr-TR" sz="1600" dirty="0"/>
              <a:t>Birimi</a:t>
            </a: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2AE8124E-4EBD-42F8-24E6-A8B3AF808AFC}"/>
              </a:ext>
            </a:extLst>
          </p:cNvPr>
          <p:cNvSpPr txBox="1"/>
          <p:nvPr/>
        </p:nvSpPr>
        <p:spPr>
          <a:xfrm>
            <a:off x="522931" y="5949810"/>
            <a:ext cx="920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dirty="0"/>
              <a:t>Dosya No:</a:t>
            </a:r>
          </a:p>
          <a:p>
            <a:pPr algn="ctr"/>
            <a:r>
              <a:rPr lang="tr-TR" sz="1400" dirty="0"/>
              <a:t>2023</a:t>
            </a:r>
          </a:p>
        </p:txBody>
      </p:sp>
      <p:pic>
        <p:nvPicPr>
          <p:cNvPr id="7" name="Resim 6" descr="metin, logo, grafik, tasarım içeren bir resim&#10;&#10;Açıklama otomatik olarak oluşturuldu">
            <a:extLst>
              <a:ext uri="{FF2B5EF4-FFF2-40B4-BE49-F238E27FC236}">
                <a16:creationId xmlns:a16="http://schemas.microsoft.com/office/drawing/2014/main" id="{9C5CB21A-DA22-E78D-851B-33D1A0794D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9215" y="894863"/>
            <a:ext cx="1258824" cy="5760720"/>
          </a:xfrm>
          <a:prstGeom prst="rect">
            <a:avLst/>
          </a:prstGeom>
        </p:spPr>
      </p:pic>
      <p:sp>
        <p:nvSpPr>
          <p:cNvPr id="32" name="Metin kutusu 31">
            <a:extLst>
              <a:ext uri="{FF2B5EF4-FFF2-40B4-BE49-F238E27FC236}">
                <a16:creationId xmlns:a16="http://schemas.microsoft.com/office/drawing/2014/main" id="{AC4B8761-47BD-11A9-2762-2E925B422730}"/>
              </a:ext>
            </a:extLst>
          </p:cNvPr>
          <p:cNvSpPr txBox="1"/>
          <p:nvPr/>
        </p:nvSpPr>
        <p:spPr>
          <a:xfrm rot="5400000">
            <a:off x="1748339" y="3865420"/>
            <a:ext cx="9756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/>
              <a:t>Konusu</a:t>
            </a:r>
          </a:p>
          <a:p>
            <a:pPr algn="ctr"/>
            <a:r>
              <a:rPr lang="tr-TR" sz="1600" dirty="0"/>
              <a:t>Birimi</a:t>
            </a:r>
          </a:p>
        </p:txBody>
      </p:sp>
      <p:sp>
        <p:nvSpPr>
          <p:cNvPr id="33" name="Metin kutusu 32">
            <a:extLst>
              <a:ext uri="{FF2B5EF4-FFF2-40B4-BE49-F238E27FC236}">
                <a16:creationId xmlns:a16="http://schemas.microsoft.com/office/drawing/2014/main" id="{3DCA6EE6-9548-543F-82CF-F544731151B4}"/>
              </a:ext>
            </a:extLst>
          </p:cNvPr>
          <p:cNvSpPr txBox="1"/>
          <p:nvPr/>
        </p:nvSpPr>
        <p:spPr>
          <a:xfrm>
            <a:off x="1783693" y="5945196"/>
            <a:ext cx="920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dirty="0"/>
              <a:t>Dosya No:</a:t>
            </a:r>
          </a:p>
          <a:p>
            <a:pPr algn="ctr"/>
            <a:r>
              <a:rPr lang="tr-TR" sz="1400" dirty="0"/>
              <a:t>2023</a:t>
            </a:r>
          </a:p>
        </p:txBody>
      </p:sp>
      <p:pic>
        <p:nvPicPr>
          <p:cNvPr id="34" name="Resim 33" descr="metin, logo, grafik, tasarım içeren bir resim&#10;&#10;Açıklama otomatik olarak oluşturuldu">
            <a:extLst>
              <a:ext uri="{FF2B5EF4-FFF2-40B4-BE49-F238E27FC236}">
                <a16:creationId xmlns:a16="http://schemas.microsoft.com/office/drawing/2014/main" id="{B9164D16-AFA9-E8A4-069D-0DCDFA1C0A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5368" y="894863"/>
            <a:ext cx="1258824" cy="5760720"/>
          </a:xfrm>
          <a:prstGeom prst="rect">
            <a:avLst/>
          </a:prstGeom>
        </p:spPr>
      </p:pic>
      <p:sp>
        <p:nvSpPr>
          <p:cNvPr id="35" name="Metin kutusu 34">
            <a:extLst>
              <a:ext uri="{FF2B5EF4-FFF2-40B4-BE49-F238E27FC236}">
                <a16:creationId xmlns:a16="http://schemas.microsoft.com/office/drawing/2014/main" id="{B66ACF90-C562-7901-8D64-685D385DEC6A}"/>
              </a:ext>
            </a:extLst>
          </p:cNvPr>
          <p:cNvSpPr txBox="1"/>
          <p:nvPr/>
        </p:nvSpPr>
        <p:spPr>
          <a:xfrm rot="5400000">
            <a:off x="3004492" y="3865420"/>
            <a:ext cx="9756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/>
              <a:t>Konusu</a:t>
            </a:r>
          </a:p>
          <a:p>
            <a:pPr algn="ctr"/>
            <a:r>
              <a:rPr lang="tr-TR" sz="1600" dirty="0"/>
              <a:t>Birimi</a:t>
            </a:r>
          </a:p>
        </p:txBody>
      </p:sp>
      <p:sp>
        <p:nvSpPr>
          <p:cNvPr id="36" name="Metin kutusu 35">
            <a:extLst>
              <a:ext uri="{FF2B5EF4-FFF2-40B4-BE49-F238E27FC236}">
                <a16:creationId xmlns:a16="http://schemas.microsoft.com/office/drawing/2014/main" id="{625455F3-BB3F-D1EA-8915-F4E303195F65}"/>
              </a:ext>
            </a:extLst>
          </p:cNvPr>
          <p:cNvSpPr txBox="1"/>
          <p:nvPr/>
        </p:nvSpPr>
        <p:spPr>
          <a:xfrm>
            <a:off x="3039846" y="5945196"/>
            <a:ext cx="920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dirty="0"/>
              <a:t>Dosya No:</a:t>
            </a:r>
          </a:p>
          <a:p>
            <a:pPr algn="ctr"/>
            <a:r>
              <a:rPr lang="tr-TR" sz="1400" dirty="0"/>
              <a:t>2023</a:t>
            </a:r>
          </a:p>
        </p:txBody>
      </p:sp>
      <p:pic>
        <p:nvPicPr>
          <p:cNvPr id="37" name="Resim 36" descr="metin, logo, grafik, tasarım içeren bir resim&#10;&#10;Açıklama otomatik olarak oluşturuldu">
            <a:extLst>
              <a:ext uri="{FF2B5EF4-FFF2-40B4-BE49-F238E27FC236}">
                <a16:creationId xmlns:a16="http://schemas.microsoft.com/office/drawing/2014/main" id="{357F2497-6101-769F-7622-33A26597CE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6894" y="899485"/>
            <a:ext cx="1258824" cy="5760720"/>
          </a:xfrm>
          <a:prstGeom prst="rect">
            <a:avLst/>
          </a:prstGeom>
        </p:spPr>
      </p:pic>
      <p:sp>
        <p:nvSpPr>
          <p:cNvPr id="38" name="Metin kutusu 37">
            <a:extLst>
              <a:ext uri="{FF2B5EF4-FFF2-40B4-BE49-F238E27FC236}">
                <a16:creationId xmlns:a16="http://schemas.microsoft.com/office/drawing/2014/main" id="{2ABCCEC7-BDF0-8680-1AFC-C32A8194ADB7}"/>
              </a:ext>
            </a:extLst>
          </p:cNvPr>
          <p:cNvSpPr txBox="1"/>
          <p:nvPr/>
        </p:nvSpPr>
        <p:spPr>
          <a:xfrm rot="5400000">
            <a:off x="4256018" y="3870042"/>
            <a:ext cx="9756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/>
              <a:t>Konusu</a:t>
            </a:r>
          </a:p>
          <a:p>
            <a:pPr algn="ctr"/>
            <a:r>
              <a:rPr lang="tr-TR" sz="1600" dirty="0"/>
              <a:t>Birimi</a:t>
            </a:r>
          </a:p>
        </p:txBody>
      </p:sp>
      <p:sp>
        <p:nvSpPr>
          <p:cNvPr id="39" name="Metin kutusu 38">
            <a:extLst>
              <a:ext uri="{FF2B5EF4-FFF2-40B4-BE49-F238E27FC236}">
                <a16:creationId xmlns:a16="http://schemas.microsoft.com/office/drawing/2014/main" id="{CE460A97-F1BC-F2C1-78A2-783EBA22601F}"/>
              </a:ext>
            </a:extLst>
          </p:cNvPr>
          <p:cNvSpPr txBox="1"/>
          <p:nvPr/>
        </p:nvSpPr>
        <p:spPr>
          <a:xfrm>
            <a:off x="4291372" y="5949818"/>
            <a:ext cx="920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dirty="0"/>
              <a:t>Dosya No:</a:t>
            </a:r>
          </a:p>
          <a:p>
            <a:pPr algn="ctr"/>
            <a:r>
              <a:rPr lang="tr-TR" sz="1400" dirty="0"/>
              <a:t>2023</a:t>
            </a:r>
          </a:p>
        </p:txBody>
      </p:sp>
      <p:pic>
        <p:nvPicPr>
          <p:cNvPr id="40" name="Resim 39" descr="metin, logo, grafik, tasarım içeren bir resim&#10;&#10;Açıklama otomatik olarak oluşturuldu">
            <a:extLst>
              <a:ext uri="{FF2B5EF4-FFF2-40B4-BE49-F238E27FC236}">
                <a16:creationId xmlns:a16="http://schemas.microsoft.com/office/drawing/2014/main" id="{F75F06D1-98D5-D780-9787-3DCF453625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5961" y="894863"/>
            <a:ext cx="1258824" cy="5760720"/>
          </a:xfrm>
          <a:prstGeom prst="rect">
            <a:avLst/>
          </a:prstGeom>
        </p:spPr>
      </p:pic>
      <p:sp>
        <p:nvSpPr>
          <p:cNvPr id="41" name="Metin kutusu 40">
            <a:extLst>
              <a:ext uri="{FF2B5EF4-FFF2-40B4-BE49-F238E27FC236}">
                <a16:creationId xmlns:a16="http://schemas.microsoft.com/office/drawing/2014/main" id="{173CE0CA-BF58-7AD1-7600-EFDC90A342E8}"/>
              </a:ext>
            </a:extLst>
          </p:cNvPr>
          <p:cNvSpPr txBox="1"/>
          <p:nvPr/>
        </p:nvSpPr>
        <p:spPr>
          <a:xfrm rot="5400000">
            <a:off x="5515085" y="3865420"/>
            <a:ext cx="9756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/>
              <a:t>Konusu</a:t>
            </a:r>
          </a:p>
          <a:p>
            <a:pPr algn="ctr"/>
            <a:r>
              <a:rPr lang="tr-TR" sz="1600" dirty="0"/>
              <a:t>Birimi</a:t>
            </a:r>
          </a:p>
        </p:txBody>
      </p:sp>
      <p:sp>
        <p:nvSpPr>
          <p:cNvPr id="42" name="Metin kutusu 41">
            <a:extLst>
              <a:ext uri="{FF2B5EF4-FFF2-40B4-BE49-F238E27FC236}">
                <a16:creationId xmlns:a16="http://schemas.microsoft.com/office/drawing/2014/main" id="{4F77887A-7BD9-4C56-4FF7-C8732FA47FBD}"/>
              </a:ext>
            </a:extLst>
          </p:cNvPr>
          <p:cNvSpPr txBox="1"/>
          <p:nvPr/>
        </p:nvSpPr>
        <p:spPr>
          <a:xfrm>
            <a:off x="5550439" y="5945196"/>
            <a:ext cx="920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dirty="0"/>
              <a:t>Dosya No:</a:t>
            </a:r>
          </a:p>
          <a:p>
            <a:pPr algn="ctr"/>
            <a:r>
              <a:rPr lang="tr-TR" sz="1400" dirty="0"/>
              <a:t>2023</a:t>
            </a:r>
          </a:p>
        </p:txBody>
      </p:sp>
      <p:pic>
        <p:nvPicPr>
          <p:cNvPr id="43" name="Resim 42" descr="metin, logo, grafik, tasarım içeren bir resim&#10;&#10;Açıklama otomatik olarak oluşturuldu">
            <a:extLst>
              <a:ext uri="{FF2B5EF4-FFF2-40B4-BE49-F238E27FC236}">
                <a16:creationId xmlns:a16="http://schemas.microsoft.com/office/drawing/2014/main" id="{130D0119-9646-3300-CBF6-22021FE846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7487" y="899485"/>
            <a:ext cx="1258824" cy="5760720"/>
          </a:xfrm>
          <a:prstGeom prst="rect">
            <a:avLst/>
          </a:prstGeom>
        </p:spPr>
      </p:pic>
      <p:sp>
        <p:nvSpPr>
          <p:cNvPr id="44" name="Metin kutusu 43">
            <a:extLst>
              <a:ext uri="{FF2B5EF4-FFF2-40B4-BE49-F238E27FC236}">
                <a16:creationId xmlns:a16="http://schemas.microsoft.com/office/drawing/2014/main" id="{4DFD0A45-C989-0C90-D292-B5784C1792C8}"/>
              </a:ext>
            </a:extLst>
          </p:cNvPr>
          <p:cNvSpPr txBox="1"/>
          <p:nvPr/>
        </p:nvSpPr>
        <p:spPr>
          <a:xfrm rot="5400000">
            <a:off x="6766611" y="3870042"/>
            <a:ext cx="9756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/>
              <a:t>Konusu</a:t>
            </a:r>
          </a:p>
          <a:p>
            <a:pPr algn="ctr"/>
            <a:r>
              <a:rPr lang="tr-TR" sz="1600" dirty="0"/>
              <a:t>Birimi</a:t>
            </a:r>
          </a:p>
        </p:txBody>
      </p:sp>
      <p:sp>
        <p:nvSpPr>
          <p:cNvPr id="45" name="Metin kutusu 44">
            <a:extLst>
              <a:ext uri="{FF2B5EF4-FFF2-40B4-BE49-F238E27FC236}">
                <a16:creationId xmlns:a16="http://schemas.microsoft.com/office/drawing/2014/main" id="{B85BA2EF-AAC7-4F47-9476-5C99517AF635}"/>
              </a:ext>
            </a:extLst>
          </p:cNvPr>
          <p:cNvSpPr txBox="1"/>
          <p:nvPr/>
        </p:nvSpPr>
        <p:spPr>
          <a:xfrm>
            <a:off x="6801965" y="5949818"/>
            <a:ext cx="920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dirty="0"/>
              <a:t>Dosya No:</a:t>
            </a:r>
          </a:p>
          <a:p>
            <a:pPr algn="ctr"/>
            <a:r>
              <a:rPr lang="tr-TR" sz="1400" dirty="0"/>
              <a:t>2023</a:t>
            </a:r>
          </a:p>
        </p:txBody>
      </p:sp>
      <p:pic>
        <p:nvPicPr>
          <p:cNvPr id="46" name="Resim 45" descr="metin, logo, grafik, tasarım içeren bir resim&#10;&#10;Açıklama otomatik olarak oluşturuldu">
            <a:extLst>
              <a:ext uri="{FF2B5EF4-FFF2-40B4-BE49-F238E27FC236}">
                <a16:creationId xmlns:a16="http://schemas.microsoft.com/office/drawing/2014/main" id="{CE209B98-5EE2-9A26-920C-C6D48E1470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3640" y="899485"/>
            <a:ext cx="1258824" cy="5760720"/>
          </a:xfrm>
          <a:prstGeom prst="rect">
            <a:avLst/>
          </a:prstGeom>
        </p:spPr>
      </p:pic>
      <p:sp>
        <p:nvSpPr>
          <p:cNvPr id="47" name="Metin kutusu 46">
            <a:extLst>
              <a:ext uri="{FF2B5EF4-FFF2-40B4-BE49-F238E27FC236}">
                <a16:creationId xmlns:a16="http://schemas.microsoft.com/office/drawing/2014/main" id="{269D6A98-348E-C413-582F-B3DEE56BAC32}"/>
              </a:ext>
            </a:extLst>
          </p:cNvPr>
          <p:cNvSpPr txBox="1"/>
          <p:nvPr/>
        </p:nvSpPr>
        <p:spPr>
          <a:xfrm rot="5400000">
            <a:off x="8022764" y="3870042"/>
            <a:ext cx="9756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/>
              <a:t>Konusu</a:t>
            </a:r>
          </a:p>
          <a:p>
            <a:pPr algn="ctr"/>
            <a:r>
              <a:rPr lang="tr-TR" sz="1600" dirty="0"/>
              <a:t>Birimi</a:t>
            </a:r>
          </a:p>
        </p:txBody>
      </p:sp>
      <p:sp>
        <p:nvSpPr>
          <p:cNvPr id="48" name="Metin kutusu 47">
            <a:extLst>
              <a:ext uri="{FF2B5EF4-FFF2-40B4-BE49-F238E27FC236}">
                <a16:creationId xmlns:a16="http://schemas.microsoft.com/office/drawing/2014/main" id="{DF137319-AAAA-5208-2F03-F6678529D9E6}"/>
              </a:ext>
            </a:extLst>
          </p:cNvPr>
          <p:cNvSpPr txBox="1"/>
          <p:nvPr/>
        </p:nvSpPr>
        <p:spPr>
          <a:xfrm>
            <a:off x="8058118" y="5949818"/>
            <a:ext cx="920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dirty="0"/>
              <a:t>Dosya No:</a:t>
            </a:r>
          </a:p>
          <a:p>
            <a:pPr algn="ctr"/>
            <a:r>
              <a:rPr lang="tr-TR" sz="1400" dirty="0"/>
              <a:t>2023</a:t>
            </a:r>
          </a:p>
        </p:txBody>
      </p:sp>
      <p:pic>
        <p:nvPicPr>
          <p:cNvPr id="49" name="Resim 48" descr="metin, logo, grafik, tasarım içeren bir resim&#10;&#10;Açıklama otomatik olarak oluşturuldu">
            <a:extLst>
              <a:ext uri="{FF2B5EF4-FFF2-40B4-BE49-F238E27FC236}">
                <a16:creationId xmlns:a16="http://schemas.microsoft.com/office/drawing/2014/main" id="{E5881FAD-60DD-1C30-20A4-91701CB7E2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5166" y="894871"/>
            <a:ext cx="1258824" cy="5760720"/>
          </a:xfrm>
          <a:prstGeom prst="rect">
            <a:avLst/>
          </a:prstGeom>
        </p:spPr>
      </p:pic>
      <p:sp>
        <p:nvSpPr>
          <p:cNvPr id="50" name="Metin kutusu 49">
            <a:extLst>
              <a:ext uri="{FF2B5EF4-FFF2-40B4-BE49-F238E27FC236}">
                <a16:creationId xmlns:a16="http://schemas.microsoft.com/office/drawing/2014/main" id="{DB60DAA2-04BF-7FD5-75DC-AF5A4349A563}"/>
              </a:ext>
            </a:extLst>
          </p:cNvPr>
          <p:cNvSpPr txBox="1"/>
          <p:nvPr/>
        </p:nvSpPr>
        <p:spPr>
          <a:xfrm rot="5400000">
            <a:off x="9274290" y="3865428"/>
            <a:ext cx="9756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/>
              <a:t>Konusu</a:t>
            </a:r>
          </a:p>
          <a:p>
            <a:pPr algn="ctr"/>
            <a:r>
              <a:rPr lang="tr-TR" sz="1600" dirty="0"/>
              <a:t>Birimi</a:t>
            </a:r>
          </a:p>
        </p:txBody>
      </p:sp>
      <p:sp>
        <p:nvSpPr>
          <p:cNvPr id="51" name="Metin kutusu 50">
            <a:extLst>
              <a:ext uri="{FF2B5EF4-FFF2-40B4-BE49-F238E27FC236}">
                <a16:creationId xmlns:a16="http://schemas.microsoft.com/office/drawing/2014/main" id="{21A6A4B9-160D-117F-C75E-0D36ACD69553}"/>
              </a:ext>
            </a:extLst>
          </p:cNvPr>
          <p:cNvSpPr txBox="1"/>
          <p:nvPr/>
        </p:nvSpPr>
        <p:spPr>
          <a:xfrm>
            <a:off x="9309644" y="5945204"/>
            <a:ext cx="920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dirty="0"/>
              <a:t>Dosya No:</a:t>
            </a:r>
          </a:p>
          <a:p>
            <a:pPr algn="ctr"/>
            <a:r>
              <a:rPr lang="tr-TR" sz="1400" dirty="0"/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2999886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32</TotalTime>
  <Words>83</Words>
  <Application>Microsoft Office PowerPoint</Application>
  <PresentationFormat>Özel</PresentationFormat>
  <Paragraphs>57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Teması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hakan erol</dc:creator>
  <cp:lastModifiedBy>hakan erol</cp:lastModifiedBy>
  <cp:revision>2</cp:revision>
  <dcterms:created xsi:type="dcterms:W3CDTF">2023-08-21T12:01:03Z</dcterms:created>
  <dcterms:modified xsi:type="dcterms:W3CDTF">2023-08-21T12:33:44Z</dcterms:modified>
</cp:coreProperties>
</file>