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30AAAB-7282-C650-F82C-0B8F359E9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4E49A8-8535-3526-BB9A-0D9B2DA56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B4B080-5B57-A0CC-6B73-C42507AE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FF7073-8DFA-6D75-DFA3-A4FF6D9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DA5E89-BE39-4E0C-8CB2-C571FFA9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346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C7C5D4-BC52-BE0F-E24C-76324259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751B4BD-DD1F-D6F5-75AD-3BC484248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4DA2B0-8E56-AF50-6B01-CF6CA230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730AC5-C237-34BA-AB39-451A64A9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DB7AD3-175D-B954-C6BD-B2E0F725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32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70BB89-57FB-D8E4-E904-551A7B9E6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C9990C1-872B-127D-1156-AE45A42ED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6C270C-EF48-5CAC-EBCB-0B91415B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BBD9C4-37E2-279C-DA58-3969553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F453D2-EE00-7980-4F17-485473E4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594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8EA070-C5E4-9FE4-4989-9E55D652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B277A2-AA56-0E3B-6905-0C5D01F44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9CBD3F-DD1A-87BE-2E3F-5B6F8E1D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0B59BA-247C-5338-EF7D-D060E611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091B70-84CF-21C8-C7E2-7FDB3221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09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E3ADF7-4563-F814-7AB6-B76A4429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1CC1A6-E6A5-9ACA-AE33-7C539D55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2CBD32-8FEF-43BF-6EDE-4D932723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CCD825-7193-381E-24F3-D7565253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C824AE-9AED-E43F-734C-A41CEED4C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82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530384-9607-D4A3-7252-CEC668C1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4F555E-F1FB-9E8F-7340-A25F8D267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6839ED0-0AEC-6079-17EB-945183606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8428060-9957-88A8-7484-FDF59CDC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85A2703-C1F3-179B-49D1-395D3723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356419E-C5DB-A2A3-C87A-102A786C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31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BB54C6-00FE-37F4-0315-1823591B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2C438C6-5CAC-7215-BFE8-22411794A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B4BFE5A-07EB-B05C-1B9A-E46E75A7F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99F550-2EF2-CFCF-AE66-938B1C7CC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B984D11-9222-773C-4B65-B2596E087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1553E47-AD09-F8E3-25BA-FC073982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FDC4B8A-A466-8CB1-676C-CA3D2EAB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E01C006-1330-557F-1D47-F4B4A2A9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74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DCDED7-FB4F-591E-76E2-ECEE3185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961154F-5EAB-E5EF-AA49-E184079D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A0E65CC-F404-2404-E534-92226D4B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8E1D7AF-E293-5B9F-EACF-5E668C5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51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96E09ED-6051-644E-EE04-082007C0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0F17304-39EA-B973-22C2-633B25AC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245D124-2499-8A37-C6E0-73309E92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79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2D57E7-9837-E79B-C89E-C46A4838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85E008-694F-F163-DC12-DC92A6295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ECFEB16-195A-0245-D36E-AE43C659F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6BA8E3D-1A3F-033F-3A2E-65FD8439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CA8AF00-5452-C920-8E01-A7B5CF35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8A5ABCF-853B-DF6A-11D3-1148F3C6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1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35F6A9-E4B2-3B45-AB23-7D707900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867C45A-A172-B221-7DD3-806D4985A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10DBD5-936A-F259-38B3-0F5263198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CEEE2A6-060C-E5C6-1E10-444A1ACD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2841-6AFC-4E1D-8BE4-2AD6C724D380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CF3E5DD-3C01-1AA3-1A0F-E2D16FE9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DD08760-8632-6618-0460-FF120224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80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4E7824A-E136-B992-4AEA-DC938F72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291A89C-3E81-6F84-3EB0-885DE78BE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F3C66B-899B-8E5F-42FA-D1739BD5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12841-6AFC-4E1D-8BE4-2AD6C724D380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2BC1D5-1656-9988-91CB-54DB8D93D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D6493F-38BF-E183-5FC6-5B627F724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6D28-20B9-4254-BF88-29E903EC8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45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5B4F034-AE26-C256-B2F8-9E9FA4B33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5F1EA90-F88C-3D61-0DB2-457383856679}"/>
              </a:ext>
            </a:extLst>
          </p:cNvPr>
          <p:cNvSpPr txBox="1"/>
          <p:nvPr/>
        </p:nvSpPr>
        <p:spPr>
          <a:xfrm>
            <a:off x="5261669" y="3055776"/>
            <a:ext cx="1668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/>
              <a:t>KONUSU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EC2173E-5227-51A0-4C57-E42AD4990722}"/>
              </a:ext>
            </a:extLst>
          </p:cNvPr>
          <p:cNvSpPr txBox="1"/>
          <p:nvPr/>
        </p:nvSpPr>
        <p:spPr>
          <a:xfrm>
            <a:off x="5572696" y="3693368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BİRİMİ</a:t>
            </a:r>
          </a:p>
        </p:txBody>
      </p:sp>
    </p:spTree>
    <p:extLst>
      <p:ext uri="{BB962C8B-B14F-4D97-AF65-F5344CB8AC3E}">
        <p14:creationId xmlns:p14="http://schemas.microsoft.com/office/powerpoint/2010/main" val="195421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B074BDAB-F4A7-F268-B859-01B461792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7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173B8DA-F042-74AA-103C-7AFC9DD33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03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</Words>
  <Application>Microsoft Office PowerPoint</Application>
  <PresentationFormat>Geniş ekran</PresentationFormat>
  <Paragraphs>2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hakan erol</dc:creator>
  <cp:lastModifiedBy>hakan erol</cp:lastModifiedBy>
  <cp:revision>2</cp:revision>
  <dcterms:created xsi:type="dcterms:W3CDTF">2023-08-21T12:38:42Z</dcterms:created>
  <dcterms:modified xsi:type="dcterms:W3CDTF">2026-04-13T09:56:47Z</dcterms:modified>
</cp:coreProperties>
</file>